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8"/>
  </p:notesMasterIdLst>
  <p:handoutMasterIdLst>
    <p:handoutMasterId r:id="rId9"/>
  </p:handoutMasterIdLst>
  <p:sldIdLst>
    <p:sldId id="270" r:id="rId2"/>
    <p:sldId id="275" r:id="rId3"/>
    <p:sldId id="268" r:id="rId4"/>
    <p:sldId id="285" r:id="rId5"/>
    <p:sldId id="274" r:id="rId6"/>
    <p:sldId id="28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488" autoAdjust="0"/>
  </p:normalViewPr>
  <p:slideViewPr>
    <p:cSldViewPr snapToGrid="0" snapToObjects="1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2424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99-413C-8461-5313FF15C8B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99-413C-8461-5313FF15C8B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99-413C-8461-5313FF15C8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+mj-lt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+mn-lt"/>
                <a:ea typeface="Meiryo UI" panose="020B0604030504040204" pitchFamily="34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8E3A-8DBF-0542-BC99-444DCA0CC2C2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3002F-D6EA-CF48-8F44-2316036B2B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+mj-lt"/>
          <a:ea typeface="Meiryo UI" panose="020B0604030504040204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close up of a flowers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/>
              <a:t>Subtitle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/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</a:t>
            </a:r>
          </a:p>
          <a:p>
            <a:r>
              <a:rPr lang="en-US" dirty="0"/>
              <a:t>Fusce posuere, magna sed pulvinar ultricies, purus lectus malesuada libero, sit amet commodo magna eros quis urna. </a:t>
            </a:r>
          </a:p>
          <a:p>
            <a:r>
              <a:rPr lang="en-US" dirty="0"/>
              <a:t>Nunc viverra imperdiet enim.</a:t>
            </a:r>
          </a:p>
          <a:p>
            <a:r>
              <a:rPr lang="en-US" dirty="0"/>
              <a:t>Fusce est. Vivamus a tellus. </a:t>
            </a:r>
          </a:p>
          <a:p>
            <a:r>
              <a:rPr lang="en-US" dirty="0"/>
              <a:t>Pellentesque habitant morbi tristique senectus et netus et malesuada fames ac turpis egestas. Proin pharetra nonummy pede.</a:t>
            </a:r>
          </a:p>
          <a:p>
            <a:r>
              <a:rPr lang="en-US" dirty="0"/>
              <a:t>Mauris et orci. Aenean nec lorem. In porttitor. Donec laoreet nonummy augue.</a:t>
            </a:r>
          </a:p>
          <a:p>
            <a:endParaRPr lang="ja-JP" alt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2</a:t>
            </a:r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 </a:t>
            </a:r>
          </a:p>
          <a:p>
            <a:r>
              <a:rPr lang="en-US" dirty="0"/>
              <a:t>Fusce posuere, magna sed pulvinar ultricies, purus lectus malesuada libero, sit amet commodo magna eros quis urna. Nunc viverra imperdiet enim.</a:t>
            </a:r>
          </a:p>
          <a:p>
            <a:r>
              <a:rPr lang="en-US" dirty="0"/>
              <a:t>Fusce est. Vivamus a tellus. Pellentesque habitant morbi tristique senectus et netus et malesuada fames ac turpis egestas. </a:t>
            </a:r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3</a:t>
            </a:r>
          </a:p>
        </p:txBody>
      </p:sp>
      <p:pic>
        <p:nvPicPr>
          <p:cNvPr id="6" name="Picture Placeholder 5" descr="A picture containing train, train track, flowers">
            <a:extLst>
              <a:ext uri="{FF2B5EF4-FFF2-40B4-BE49-F238E27FC236}">
                <a16:creationId xmlns:a16="http://schemas.microsoft.com/office/drawing/2014/main" id="{AAB915F5-A8DF-4E27-B7AA-AE76FC8379D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>
            <a:normAutofit/>
          </a:bodyPr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Fusce posuere, magna sed pulvinar ultricies, purus lectus malesuada libero, sit amet commodo magna eros quis urna. 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4</a:t>
            </a:r>
          </a:p>
        </p:txBody>
      </p:sp>
      <p:pic>
        <p:nvPicPr>
          <p:cNvPr id="5" name="Picture Placeholder 4" descr="a woman walking on a bridge under trees with pink flowers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Subtitle 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Subtitle B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5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Fusce posuere, magna sed pulvinar ultricies, purus lectus malesuada libero, sit amet commodo magna eros quis urna.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29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CC41999-7867-4F83-AD5A-EB054D6A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6</a:t>
            </a:r>
          </a:p>
        </p:txBody>
      </p:sp>
      <p:graphicFrame>
        <p:nvGraphicFramePr>
          <p:cNvPr id="4" name="Content Placeholder 5" descr="Clustered column chart that shows values for three data series in four categories.">
            <a:extLst>
              <a:ext uri="{FF2B5EF4-FFF2-40B4-BE49-F238E27FC236}">
                <a16:creationId xmlns:a16="http://schemas.microsoft.com/office/drawing/2014/main" id="{1BE64ACB-4D4D-43F0-9377-531801F8E38F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355830143"/>
              </p:ext>
            </p:extLst>
          </p:nvPr>
        </p:nvGraphicFramePr>
        <p:xfrm>
          <a:off x="838200" y="1672936"/>
          <a:ext cx="10525125" cy="45040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41469227"/>
      </p:ext>
    </p:extLst>
  </p:cSld>
  <p:clrMapOvr>
    <a:masterClrMapping/>
  </p:clrMapOvr>
</p:sld>
</file>

<file path=ppt/theme/theme1.xml><?xml version="1.0" encoding="utf-8"?>
<a:theme xmlns:a="http://schemas.openxmlformats.org/drawingml/2006/main" name="Creative Gradient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1ED9C639-84DE-47D6-9311-DE22D096325C}" vid="{8897FD28-C2C5-4A9F-A28F-BC63F57A39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petals presentation</Template>
  <TotalTime>0</TotalTime>
  <Words>274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Meiryo UI</vt:lpstr>
      <vt:lpstr>Arial</vt:lpstr>
      <vt:lpstr>Calibri</vt:lpstr>
      <vt:lpstr>Creative Gradient </vt:lpstr>
      <vt:lpstr>Title</vt:lpstr>
      <vt:lpstr>Title Slide 2</vt:lpstr>
      <vt:lpstr>Title Slide 3</vt:lpstr>
      <vt:lpstr>Title Slide 4</vt:lpstr>
      <vt:lpstr>Title Slide 5</vt:lpstr>
      <vt:lpstr>Title 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Mohamed</dc:creator>
  <cp:lastModifiedBy>Mohamed</cp:lastModifiedBy>
  <cp:revision>1</cp:revision>
  <dcterms:created xsi:type="dcterms:W3CDTF">2021-03-05T18:19:33Z</dcterms:created>
  <dcterms:modified xsi:type="dcterms:W3CDTF">2021-03-05T18:19:39Z</dcterms:modified>
</cp:coreProperties>
</file>